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Vy9JTz6z4se5D3JjQp4UsVoOL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rgbClr val="2F5496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40000">
                <a:srgbClr val="4472C4">
                  <a:alpha val="0"/>
                </a:srgbClr>
              </a:gs>
              <a:gs pos="100000">
                <a:srgbClr val="2F5496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17000">
                <a:srgbClr val="4472C4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9091028">
            <a:off x="5945431" y="-1032053"/>
            <a:ext cx="4990147" cy="4439131"/>
          </a:xfrm>
          <a:custGeom>
            <a:rect b="b" l="l" r="r" t="t"/>
            <a:pathLst>
              <a:path extrusionOk="0" h="4439131" w="4990147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4472C4">
                  <a:alpha val="21960"/>
                </a:srgbClr>
              </a:gs>
              <a:gs pos="87000">
                <a:srgbClr val="8DA9DB">
                  <a:alpha val="1960"/>
                </a:srgbClr>
              </a:gs>
              <a:gs pos="100000">
                <a:srgbClr val="8DA9DB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>
            <p:ph type="ctr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en-CA" sz="48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350682" y="4870824"/>
            <a:ext cx="10005951" cy="14582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Fort Edmonton Foundation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Board of Directors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March 2021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1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1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1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1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1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208" name="Google Shape;208;p11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CA" sz="2000"/>
              <a:t>5. </a:t>
            </a:r>
            <a:r>
              <a:rPr lang="en-CA" sz="2400"/>
              <a:t>Next steps and timelines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Work to date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Approval of policies as required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Updates at each board meeting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Summer student support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Goal of December 2021 for submission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2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2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2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2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2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220" name="Google Shape;220;p12"/>
          <p:cNvSpPr txBox="1"/>
          <p:nvPr>
            <p:ph idx="1" type="body"/>
          </p:nvPr>
        </p:nvSpPr>
        <p:spPr>
          <a:xfrm>
            <a:off x="4581727" y="649480"/>
            <a:ext cx="3572441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CA" sz="2000"/>
              <a:t>6. </a:t>
            </a:r>
            <a:r>
              <a:rPr lang="en-CA" sz="2400"/>
              <a:t>Questions &amp; discussion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The Imagine Canada Trustmark for Accredited Organizations" id="221" name="Google Shape;22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99974" y="2217523"/>
            <a:ext cx="3025303" cy="3025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04" name="Google Shape;104;p2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What is Imagine Canada Accreditation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Why FEF is pursuing this accreditation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Process of accreditation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Role of Board &amp; Committees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Next steps &amp; timelines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Questions/Discussion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What is Imagine Canada Accreditation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Imagine Canada is a Canadian registered charity, based in Ottawa, with a mandate to “strengthen Canadian charities and nonprofits so they can better serve individuals and communities both here and around the world”.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87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30" name="Google Shape;130;p4"/>
          <p:cNvSpPr txBox="1"/>
          <p:nvPr>
            <p:ph idx="1" type="body"/>
          </p:nvPr>
        </p:nvSpPr>
        <p:spPr>
          <a:xfrm>
            <a:off x="4835711" y="586855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CA" sz="2400"/>
              <a:t>What is Imagine Canada Accreditation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Created a ‘Standards Program’ for charities to achieve accreditation through demonstrated excellence and board policy in five key areas of operations:</a:t>
            </a:r>
            <a:endParaRPr b="0" i="0" sz="2400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Board governance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Financial accountability and transparency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Fundraising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Staff management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Volunteer involvement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87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5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42" name="Google Shape;142;p5"/>
          <p:cNvSpPr txBox="1"/>
          <p:nvPr>
            <p:ph idx="1" type="body"/>
          </p:nvPr>
        </p:nvSpPr>
        <p:spPr>
          <a:xfrm>
            <a:off x="4581727" y="649480"/>
            <a:ext cx="3992712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2. Why FEF is pursing this accreditation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Enhance donor confidence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Improve governance practices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>
                <a:latin typeface="Arial"/>
                <a:ea typeface="Arial"/>
                <a:cs typeface="Arial"/>
                <a:sym typeface="Arial"/>
              </a:rPr>
              <a:t>Promote financial transparency &amp; accountability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b="0" i="0" lang="en-CA" sz="2400">
                <a:latin typeface="Arial"/>
                <a:ea typeface="Arial"/>
                <a:cs typeface="Arial"/>
                <a:sym typeface="Arial"/>
              </a:rPr>
              <a:t>Promote a strong workforce &amp; volunteer base</a:t>
            </a:r>
            <a:endParaRPr sz="2400"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Identify &amp; mitigate risks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87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The Imagine Canada Trustmark for Accredited Organizations" id="143" name="Google Shape;14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1300" y="2228849"/>
            <a:ext cx="3013977" cy="3013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6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6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6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6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 Imagine Canada Accreditation</a:t>
            </a:r>
            <a:endParaRPr/>
          </a:p>
        </p:txBody>
      </p:sp>
      <p:sp>
        <p:nvSpPr>
          <p:cNvPr id="155" name="Google Shape;155;p6"/>
          <p:cNvSpPr txBox="1"/>
          <p:nvPr>
            <p:ph idx="1" type="body"/>
          </p:nvPr>
        </p:nvSpPr>
        <p:spPr>
          <a:xfrm>
            <a:off x="4581727" y="649480"/>
            <a:ext cx="4068701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CA" sz="2000"/>
              <a:t>2</a:t>
            </a:r>
            <a:r>
              <a:rPr lang="en-CA" sz="2400"/>
              <a:t>. Why FEF is pursing this accreditation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-200 Charities Nationally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-examples of Edmonton &amp; area accredited charities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Bissell Centre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Royal Alexandra Hospital Foundation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Edmonton Community Foundation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Habitat for Humanity (Camrose)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87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The Imagine Canada Trustmark for Accredited Organizations" id="156" name="Google Shape;15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20174" y="2537723"/>
            <a:ext cx="2705103" cy="2705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7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69" name="Google Shape;169;p7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CA" sz="2000"/>
              <a:t>3</a:t>
            </a:r>
            <a:r>
              <a:rPr lang="en-CA" sz="2400"/>
              <a:t>. Process of accreditation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/>
            </a:pPr>
            <a:r>
              <a:rPr lang="en-CA" sz="2400"/>
              <a:t>Four step process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romanLcParenR"/>
            </a:pPr>
            <a:r>
              <a:rPr lang="en-CA" sz="2400"/>
              <a:t>Register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romanLcParenR"/>
            </a:pPr>
            <a:r>
              <a:rPr lang="en-CA" sz="2400"/>
              <a:t>Prepare accreditation report, including development of any missing policies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romanLcParenR"/>
            </a:pPr>
            <a:r>
              <a:rPr lang="en-CA" sz="2400"/>
              <a:t>Submit report &amp; supporting documentation</a:t>
            </a:r>
            <a:endParaRPr/>
          </a:p>
          <a:p>
            <a:pPr indent="-5715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romanLcParenR"/>
            </a:pPr>
            <a:r>
              <a:rPr lang="en-CA" sz="2400"/>
              <a:t>Peer review process and approvals</a:t>
            </a:r>
            <a:endParaRPr/>
          </a:p>
          <a:p>
            <a:pPr indent="-387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9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9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9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9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9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82" name="Google Shape;182;p9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CA" sz="2000"/>
              <a:t>3</a:t>
            </a:r>
            <a:r>
              <a:rPr lang="en-CA" sz="2400"/>
              <a:t>. Process of accreditation</a:t>
            </a:r>
            <a:endParaRPr/>
          </a:p>
          <a:p>
            <a:pPr indent="-361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Accreditation has three levels, based on annual revenues and staff size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FEF is a ‘Level 1’ organization (under 10 FTE staff and annual revenues of under $3M)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There are a total of 73 reporting requirements in the five sections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Some requirements require policies, other require demonstrated excellence, and others are self-declarations of compliance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Process can take 1-3 years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0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0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0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0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0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0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Imagine Canada Accreditation</a:t>
            </a:r>
            <a:endParaRPr/>
          </a:p>
        </p:txBody>
      </p:sp>
      <p:sp>
        <p:nvSpPr>
          <p:cNvPr id="195" name="Google Shape;195;p10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4. Role of Board and Committees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Understand and support the objectives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Fund the process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Develop policies as required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Develop and implement the best practices identified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 sz="2400"/>
              <a:t>Celebrate and promote our success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2021-03-09T14:51:46Z</dcterms:created>
  <dc:creator>Andrew Otway</dc:creator>
</cp:coreProperties>
</file>